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2" r:id="rId4"/>
    <p:sldId id="263" r:id="rId5"/>
    <p:sldId id="260" r:id="rId6"/>
    <p:sldId id="259" r:id="rId7"/>
    <p:sldId id="268" r:id="rId8"/>
    <p:sldId id="264" r:id="rId9"/>
    <p:sldId id="267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CBFCA33-ACC9-4E0F-9BD4-45581C6BE452}">
          <p14:sldIdLst>
            <p14:sldId id="256"/>
            <p14:sldId id="261"/>
            <p14:sldId id="262"/>
            <p14:sldId id="263"/>
          </p14:sldIdLst>
        </p14:section>
        <p14:section name="Naamloze sectie" id="{0C879FF5-67E0-4190-9A02-2B3312A453D9}">
          <p14:sldIdLst>
            <p14:sldId id="260"/>
          </p14:sldIdLst>
        </p14:section>
        <p14:section name="Naamloze sectie" id="{C4A24AF9-4401-4853-BA82-A01A96A38CDE}">
          <p14:sldIdLst>
            <p14:sldId id="259"/>
            <p14:sldId id="268"/>
            <p14:sldId id="264"/>
            <p14:sldId id="267"/>
            <p14:sldId id="265"/>
            <p14:sldId id="266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39" autoAdjust="0"/>
  </p:normalViewPr>
  <p:slideViewPr>
    <p:cSldViewPr>
      <p:cViewPr>
        <p:scale>
          <a:sx n="85" d="100"/>
          <a:sy n="85" d="100"/>
        </p:scale>
        <p:origin x="-72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fokkema.linssen.nl/" TargetMode="External"/><Relationship Id="rId7" Type="http://schemas.openxmlformats.org/officeDocument/2006/relationships/hyperlink" Target="https://twitter.com/Fokkema_Linssen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hyperlink" Target="http://www.linkedin.com/company/3022696?trk=prof-exp-company-name" TargetMode="External"/><Relationship Id="rId10" Type="http://schemas.openxmlformats.org/officeDocument/2006/relationships/image" Target="../media/image27.png"/><Relationship Id="rId4" Type="http://schemas.openxmlformats.org/officeDocument/2006/relationships/hyperlink" Target="mailto:info@fokkemalinssen.nl" TargetMode="External"/><Relationship Id="rId9" Type="http://schemas.openxmlformats.org/officeDocument/2006/relationships/hyperlink" Target="http://www.facebook.com/fokkemalinssen.notariss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auwhoed.nl/sites/blauwhoed.nl/files/styles/kolombreedte/public/projecten/Foto%20website%20nieuw.png?itok=hVIEMX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81" y="2636912"/>
            <a:ext cx="499931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7524">
            <a:off x="292176" y="4042963"/>
            <a:ext cx="392688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Ontdek het eilandgevoel in Berkel en Rodenrijs</a:t>
            </a:r>
            <a:br>
              <a:rPr lang="nl-NL" sz="3200" dirty="0" smtClean="0"/>
            </a:br>
            <a:r>
              <a:rPr lang="nl-NL" sz="3200" dirty="0" smtClean="0"/>
              <a:t>32 complete eengezinswoningen in de groene Meerpolder</a:t>
            </a:r>
            <a:br>
              <a:rPr lang="nl-NL" sz="3200" dirty="0" smtClean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178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Wat gebeurt er met mijn helft van onze gemeenschappelijke bezittingen als ik </a:t>
            </a:r>
            <a:r>
              <a:rPr lang="nl-NL" sz="3200" dirty="0" smtClean="0"/>
              <a:t>kom </a:t>
            </a:r>
            <a:r>
              <a:rPr lang="nl-NL" sz="3200" smtClean="0"/>
              <a:t>te overlijden?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51520" y="2708919"/>
            <a:ext cx="2880319" cy="413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In uw samenlevings-</a:t>
            </a:r>
          </a:p>
          <a:p>
            <a:pPr marL="0" indent="0">
              <a:buNone/>
            </a:pPr>
            <a:r>
              <a:rPr lang="nl-NL" dirty="0" smtClean="0"/>
              <a:t>overeenkomst kunt </a:t>
            </a:r>
          </a:p>
          <a:p>
            <a:pPr marL="0" indent="0">
              <a:buNone/>
            </a:pPr>
            <a:r>
              <a:rPr lang="nl-NL" dirty="0" smtClean="0"/>
              <a:t>u een </a:t>
            </a:r>
            <a:r>
              <a:rPr lang="nl-NL" u="sng" dirty="0" smtClean="0"/>
              <a:t>verblijvingsbeding</a:t>
            </a:r>
            <a:r>
              <a:rPr lang="nl-NL" dirty="0" smtClean="0"/>
              <a:t> opnemen ;</a:t>
            </a:r>
          </a:p>
          <a:p>
            <a:pPr marL="0" indent="0">
              <a:buNone/>
            </a:pPr>
            <a:r>
              <a:rPr lang="nl-NL" dirty="0" smtClean="0"/>
              <a:t>uw partner krijgt het recht op de helft van de gezamenlijke bezittingen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084168" y="2780928"/>
            <a:ext cx="305983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Uw </a:t>
            </a:r>
            <a:r>
              <a:rPr lang="nl-NL" dirty="0"/>
              <a:t>eigen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bezittingen </a:t>
            </a:r>
            <a:r>
              <a:rPr lang="nl-NL" dirty="0"/>
              <a:t>vererven aan uw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erfgenamen</a:t>
            </a:r>
            <a:r>
              <a:rPr lang="nl-NL" dirty="0"/>
              <a:t>,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ofwel </a:t>
            </a:r>
            <a:r>
              <a:rPr lang="nl-NL" dirty="0"/>
              <a:t>uw ouders, broers en zusters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dan </a:t>
            </a:r>
            <a:r>
              <a:rPr lang="nl-NL" dirty="0"/>
              <a:t>wel uw afstammelingen (kinderen)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140968"/>
            <a:ext cx="27363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47864" y="2675466"/>
            <a:ext cx="5472608" cy="3921885"/>
          </a:xfrm>
        </p:spPr>
        <p:txBody>
          <a:bodyPr>
            <a:normAutofit/>
          </a:bodyPr>
          <a:lstStyle/>
          <a:p>
            <a:r>
              <a:rPr lang="nl-NL" dirty="0" smtClean="0"/>
              <a:t>Als u uw partner in uw levensverzekering als begunstigde hebt aangewezen, is uw partner daarmee nog geen erfgenaam</a:t>
            </a:r>
          </a:p>
          <a:p>
            <a:endParaRPr lang="nl-NL" dirty="0"/>
          </a:p>
          <a:p>
            <a:r>
              <a:rPr lang="nl-NL" dirty="0" smtClean="0"/>
              <a:t>Met de uitkering moet uw partner dan uw erfgenaam uitkopen om  eigenaar te worden van de hele woning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36815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Waarom is uw levensverzekering niet voldoende?</a:t>
            </a: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30809"/>
            <a:ext cx="259228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1287" b="21287"/>
          <a:stretch>
            <a:fillRect/>
          </a:stretch>
        </p:blipFill>
        <p:spPr>
          <a:xfrm rot="20393266">
            <a:off x="1483092" y="2005291"/>
            <a:ext cx="7408863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Wat regelt u in uw testament?</a:t>
            </a:r>
            <a:endParaRPr lang="nl-NL" sz="32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 rot="16200000">
            <a:off x="1518349" y="4076773"/>
            <a:ext cx="9369797" cy="2941397"/>
          </a:xfrm>
        </p:spPr>
        <p:txBody>
          <a:bodyPr>
            <a:normAutofit/>
          </a:bodyPr>
          <a:lstStyle/>
          <a:p>
            <a:r>
              <a:rPr lang="nl-NL" sz="2000" dirty="0" smtClean="0"/>
              <a:t>Het testament is uw eigen uiterste wil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03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Dat uw partner verzorgd achterblijft ofwel erfgenaam wordt dan wel een legaat van woning krijgt</a:t>
            </a:r>
          </a:p>
          <a:p>
            <a:endParaRPr lang="nl-NL" dirty="0"/>
          </a:p>
          <a:p>
            <a:r>
              <a:rPr lang="nl-NL" dirty="0" smtClean="0"/>
              <a:t>Tweetrapsmaking </a:t>
            </a:r>
          </a:p>
          <a:p>
            <a:endParaRPr lang="nl-NL" dirty="0"/>
          </a:p>
          <a:p>
            <a:r>
              <a:rPr lang="nl-NL" dirty="0" smtClean="0"/>
              <a:t>Uitsluitingsclausule</a:t>
            </a:r>
          </a:p>
          <a:p>
            <a:endParaRPr lang="nl-NL" dirty="0"/>
          </a:p>
          <a:p>
            <a:r>
              <a:rPr lang="nl-NL" dirty="0"/>
              <a:t>E</a:t>
            </a:r>
            <a:r>
              <a:rPr lang="nl-NL" dirty="0" smtClean="0"/>
              <a:t>xecutele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Belangrijk om te regelen</a:t>
            </a:r>
            <a:endParaRPr lang="nl-NL" sz="3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717032"/>
            <a:ext cx="47525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712968" cy="4032448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79712" y="2564904"/>
            <a:ext cx="6984776" cy="3561259"/>
          </a:xfrm>
        </p:spPr>
        <p:txBody>
          <a:bodyPr>
            <a:normAutofit/>
          </a:bodyPr>
          <a:lstStyle/>
          <a:p>
            <a:r>
              <a:rPr lang="nl-NL" dirty="0" smtClean="0"/>
              <a:t>Voor samenwoners is het dan des te belangrijker bij testament een en ander te regelen, zoals: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-	vermogensbestanddelen naar de 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langstlevende partner</a:t>
            </a:r>
          </a:p>
          <a:p>
            <a:pPr marL="0" indent="0">
              <a:buNone/>
            </a:pPr>
            <a:r>
              <a:rPr lang="nl-NL" dirty="0" smtClean="0"/>
              <a:t>     -	kinderen erven een niet opeisbare vordering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-        voogdij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-        bewind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EN WAT ALS ER KINDEREN ZIJN?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73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59" y="3528809"/>
            <a:ext cx="2463800" cy="3302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1638300" cy="1790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41168"/>
            <a:ext cx="2016224" cy="191683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83768" y="2564904"/>
            <a:ext cx="6408712" cy="3456384"/>
          </a:xfrm>
        </p:spPr>
        <p:txBody>
          <a:bodyPr>
            <a:normAutofit/>
          </a:bodyPr>
          <a:lstStyle/>
          <a:p>
            <a:r>
              <a:rPr lang="nl-NL" dirty="0" smtClean="0"/>
              <a:t>Het wettelijk erfrecht :</a:t>
            </a:r>
          </a:p>
          <a:p>
            <a:pPr marL="0" indent="0">
              <a:buNone/>
            </a:pPr>
            <a:r>
              <a:rPr lang="nl-NL" dirty="0" smtClean="0"/>
              <a:t>     -    door het huwelijk bent u automatisch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elkaars erfgenaam</a:t>
            </a:r>
          </a:p>
          <a:p>
            <a:endParaRPr lang="nl-NL" dirty="0" smtClean="0"/>
          </a:p>
          <a:p>
            <a:r>
              <a:rPr lang="nl-NL" dirty="0" smtClean="0"/>
              <a:t>Zijn er kinderen 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-     de wettelijke verdeling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is van  toepassing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U bent gehuwd, moet u dan ook een testament maken?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857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72067" y="2675467"/>
            <a:ext cx="3915957" cy="3450696"/>
          </a:xfrm>
        </p:spPr>
        <p:txBody>
          <a:bodyPr/>
          <a:lstStyle/>
          <a:p>
            <a:r>
              <a:rPr lang="nl-NL" dirty="0" smtClean="0"/>
              <a:t>Uitsluitingsclausule</a:t>
            </a:r>
          </a:p>
          <a:p>
            <a:r>
              <a:rPr lang="nl-NL" dirty="0" smtClean="0"/>
              <a:t>Voogdij </a:t>
            </a:r>
          </a:p>
          <a:p>
            <a:r>
              <a:rPr lang="nl-NL" dirty="0" smtClean="0"/>
              <a:t>Bewind</a:t>
            </a:r>
          </a:p>
          <a:p>
            <a:r>
              <a:rPr lang="nl-NL" dirty="0" smtClean="0"/>
              <a:t>Executeur</a:t>
            </a:r>
          </a:p>
          <a:p>
            <a:r>
              <a:rPr lang="nl-NL" dirty="0" smtClean="0"/>
              <a:t>Besparing erfbelasting</a:t>
            </a:r>
          </a:p>
          <a:p>
            <a:r>
              <a:rPr lang="nl-NL" dirty="0"/>
              <a:t>L</a:t>
            </a:r>
            <a:r>
              <a:rPr lang="nl-NL" dirty="0" smtClean="0"/>
              <a:t>egaat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Gehuwd, ook dan is het dus zinvol om een testament te maken!</a:t>
            </a: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45224"/>
            <a:ext cx="7505700" cy="101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37444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96752"/>
            <a:ext cx="3888432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874155" y="332656"/>
            <a:ext cx="3812645" cy="3024335"/>
          </a:xfrm>
        </p:spPr>
        <p:txBody>
          <a:bodyPr>
            <a:normAutofit/>
          </a:bodyPr>
          <a:lstStyle/>
          <a:p>
            <a:r>
              <a:rPr lang="nl-NL" dirty="0" smtClean="0"/>
              <a:t>Bedankt voor uw aanwezigheid!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200" dirty="0" smtClean="0"/>
              <a:t>Meer weten ? </a:t>
            </a:r>
            <a:br>
              <a:rPr lang="nl-NL" sz="2200" dirty="0" smtClean="0"/>
            </a:br>
            <a:r>
              <a:rPr lang="nl-NL" sz="2200" dirty="0" smtClean="0"/>
              <a:t>Maak nu een afspraak bij Fokkema Linssen Notarisse</a:t>
            </a:r>
            <a:r>
              <a:rPr lang="nl-NL" dirty="0" smtClean="0"/>
              <a:t>n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half" idx="2"/>
          </p:nvPr>
        </p:nvSpPr>
        <p:spPr>
          <a:xfrm>
            <a:off x="4868333" y="3356992"/>
            <a:ext cx="3818467" cy="2952328"/>
          </a:xfrm>
        </p:spPr>
        <p:txBody>
          <a:bodyPr/>
          <a:lstStyle/>
          <a:p>
            <a:r>
              <a:rPr lang="nl-NL" dirty="0" smtClean="0"/>
              <a:t>Heemraadssingel 131 </a:t>
            </a:r>
          </a:p>
          <a:p>
            <a:r>
              <a:rPr lang="nl-NL" dirty="0" smtClean="0"/>
              <a:t>(parkeren op eigen terrein)</a:t>
            </a:r>
          </a:p>
          <a:p>
            <a:r>
              <a:rPr lang="nl-NL" dirty="0" smtClean="0"/>
              <a:t>3022 CD Rotterdam</a:t>
            </a:r>
          </a:p>
          <a:p>
            <a:r>
              <a:rPr lang="nl-NL" dirty="0" smtClean="0"/>
              <a:t>Tel. 010 4762688</a:t>
            </a:r>
          </a:p>
          <a:p>
            <a:r>
              <a:rPr lang="nl-NL" dirty="0" smtClean="0">
                <a:hlinkClick r:id="rId3"/>
              </a:rPr>
              <a:t>www.fokkema.linssen.nl</a:t>
            </a:r>
            <a:endParaRPr lang="nl-NL" dirty="0" smtClean="0"/>
          </a:p>
          <a:p>
            <a:r>
              <a:rPr lang="nl-NL" dirty="0" smtClean="0"/>
              <a:t>E-mail: </a:t>
            </a:r>
            <a:r>
              <a:rPr lang="nl-NL" dirty="0" smtClean="0">
                <a:hlinkClick r:id="rId4"/>
              </a:rPr>
              <a:t>info@fokkemalinssen.nl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2" name="Afbeelding 11" descr="http://www.fokkemalinssen.nl/public/images/logo-linkedin.png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3" y="5589240"/>
            <a:ext cx="576064" cy="54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cid:image004.png@01CE6850.772021F0">
            <a:hlinkClick r:id="rId7" tgtFrame="_blank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60" y="5598062"/>
            <a:ext cx="628650" cy="5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cid:image002.png@01CE6850.772021F0">
            <a:hlinkClick r:id="rId9" tgtFrame="_blank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13" y="5598062"/>
            <a:ext cx="517354" cy="543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1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encrypted-tbn0.gstatic.com/images?q=tbn:ANd9GcTJOlDv1qivpTcwyyyuCWCja8f7onuJ32Uv5ycbkbE_hVwWcujz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37174"/>
            <a:ext cx="1128713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211960" y="2675467"/>
            <a:ext cx="4068440" cy="3450696"/>
          </a:xfrm>
        </p:spPr>
        <p:txBody>
          <a:bodyPr/>
          <a:lstStyle/>
          <a:p>
            <a:r>
              <a:rPr lang="nl-NL" dirty="0" smtClean="0"/>
              <a:t>Zo kunt u kennis maken met uw notaris én uw  toekomstige buren</a:t>
            </a:r>
          </a:p>
          <a:p>
            <a:endParaRPr lang="nl-NL" dirty="0" smtClean="0"/>
          </a:p>
          <a:p>
            <a:r>
              <a:rPr lang="nl-NL" dirty="0" smtClean="0"/>
              <a:t>U verder laten informeren</a:t>
            </a:r>
          </a:p>
          <a:p>
            <a:pPr marL="0" indent="0">
              <a:buNone/>
            </a:pPr>
            <a:r>
              <a:rPr lang="nl-NL" dirty="0" smtClean="0"/>
              <a:t>		én</a:t>
            </a:r>
          </a:p>
          <a:p>
            <a:r>
              <a:rPr lang="nl-NL" dirty="0" smtClean="0"/>
              <a:t>er een gezellige avond van maken!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UITNODIGING </a:t>
            </a:r>
            <a:br>
              <a:rPr lang="nl-NL" sz="3200" dirty="0" smtClean="0"/>
            </a:br>
            <a:r>
              <a:rPr lang="nl-NL" sz="3200" dirty="0" smtClean="0"/>
              <a:t>Fokkema Linssen Notarissen</a:t>
            </a:r>
            <a:br>
              <a:rPr lang="nl-NL" sz="3200" dirty="0" smtClean="0"/>
            </a:b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6003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8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0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2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14" descr="data:image/jpeg;base64,/9j/4AAQSkZJRgABAQAAAQABAAD/2wCEAAkGBxQQEBQQEhIQEhQVFBUUEBAWEBAQFBAUFRQWFhQUFRMYHCggGBolHBQUITEhJSkrLi4uFx8zODMsNygtLisBCgoKDg0OGxAQGiwcHCQsLCwsLCwsLCwsLCwsLCwsLDcsLDEvLCwsLCwsLCwsLCwsLCwrLCwsLCwsNzc3NDgrLP/AABEIAJUBUgMBIgACEQEDEQH/xAAcAAEAAQUBAQAAAAAAAAAAAAAABgECAwQFBwj/xABKEAACAQICBAgICwUHBQAAAAAAAQIDEQQhBRIxQQYTUWFxgZGxByIyQlKhwdEUIyRjcnOCkpPC0iUzU2KiFjSDsrPh4hVDRMPw/8QAGgEBAQADAQEAAAAAAAAAAAAAAAECAwQFBv/EACcRAQACAgEDAwMFAAAAAAAAAAABAgMRBBIhMTJBUQUTIxQicYHw/9oADAMBAAIRAxEAPwD3EAAAAAAAAAAAAAAAAAAAAAAAAAAAAAAAAAAAAAAAAAAAAAAAAAAAAAAAAAAAAAAAAAAAAAAAAAAAAAAAAAAAAAAAAAAAABqQ0hCTlGD1nFuMrWspLbG7yujJxz3Q7ZR9lzjaFs1WVllisRu+cb9p0401yLuMdrpmVSXor73+xXjJckfvP3FFTX/zZScOntZdi/XlyR+8/cUc5eivv/7Cmst/ay6wFnHPfB9Uov2iGKi5al/GtfV325TXqQXIu81MB/eX9X+Ym107QAMmIAAAAAAAAAAAAAAAAAAAAAAAAAAAAAAAAAAAObX0otbVgtZrbLzV0cpZDH1H5sfXmTqhdOqDmOvVe+K+z6synwist8H1NE6oNOoDlf8AUppZ00+iTXqK0dNRflJx59qXTvReqDTqAonfMqVEJhwkwuEqYilXxFOnP4RVlqNu+rJpp2XKVn4RNHR/8mL6IyfsPMPCPTXw/FSsr8a899uLgQxmicmp09HFxIvWLTL6BfhN0cv++/w5+4sn4T9H/wAWf4VT3HgBclkT7ktn6Gvy+jdFcNsJiIuVOcmk7eRJZ5c3Ob39pMP6b+7I8c4Br4iX1j7okkkZxbs5b4Yi0wk1bh/o9SlF4hJxbTThPanZ7jPwd09h8ViviK0KnxcrpXTyktz6T5+0n+/q/WT/AMzJx4F4/tFfU1e+mSt9yyzcb7ddvdgAbnEAAAAAAAAAAAAAAAAAAAAAAORjMVP4TxSdo8UpWz8pzknms9iRs02/OjF9b9pNrpu3FzClzL1B9HcNmmbWFzHFX3epFJwXor1FRmBozT3ZfafsMmjqjlC8ndqU43ta6jJpdxNrptHN0/juJotq+tJ6keZtPPsTOkR7hi/EpL5zuhL3ifBHlzsFKXpLsO1gqble8nksthxMMzuaMnlL6JqjyylbZ+k/UZcPS1r3k/V7jHczYV7SwMdXC/zS9XuI/iqklfNdhJ6rIxjd/WSSHc4M4/jKfFy8qC6nFtpdx2iK8EX8ZJfyP1SXvJUbK+GMvAvCfT1cdiOeon96lTZBWeneGjCamKVTdUpxf2qbcJeqUDzJK5z3jVnt8Sd44Wi5k4scW+RmDp0mXAfF01SdNzip67eq3ZtO2y+3YSeR5VTw0pbF1vI6+ExNSlFrjZvK2rrPVXaZdeoc9+Nu24lx8bK9Wo+Wc32yZ6F4FKN8bKXo0J3+1OCXcyA1qG9dh6z4EMCtWviN1qdGL5Wk6k7dc0uoyx95audOsenqgAOl44AAAAAAAAAAAAAAAAAAAAA4mM/vq+oX+pI6CONpqm3jKbTduL8ZXa1kpSyuulGZ0Yy2QSbV7NXfK105GPuydlMtnJcq7TRwuFVs7XvJ7I7Lu3UslcvnSsnkst9k/UEb9N5FZ7DDhlZJW25lMVRUotWj1pF9hSewt0V5D+sq/wCpI4Gl6XFRlONo2TzV426dXM7XB+Tlh4SdryvJ2vbOTd1ckEuiRnhpL9yv5pv1L3kmIV4Q8bGlKhrO2VR7OeAvOq7laxuTCPJHb0e0lP6J5/h+Esdym+o6+B4VxjGadOburLOKt1XOT9TirPezd9q/wk2ubGClt6iF/wBpl6Eu1G1gOFcI31ozV7Wsk/aYxzMO/UThv8JdVkRjHSzfS+8rPhbRfp/dI/jOEEG27Ttd2ducynk4p8WhIxX+Ep4Jy+Of0Z98CXEC4CY6NWu9V+bLviT06scxNdw1WjUoH4YdDPEYDjYpudCWvlvg8pr29R4ZBZZH1ZVpqcXGSummmuVPafOvC7g5LR+MnRt8VK88PLc4vPV6VsNeWvvDt4WeKT0y4MYl6RdYWOd7MSvhIrItSKvIJMxDDXlZWWbeSW9t7D6I4BaF+BYCjQfl6uvV55z8Z99uo8q8F/Bh4zFrE1I/E0HdX2VKm5dW092R1Yq6jbxOZm67ajxAADa4wAAAAAAAAAAAAAAAAAAAABz9KyhCPGSdstVStfa1JK+7OJZgG3dtpp5wstkbLfvMmncOqmHqRd14utdZtaueXYcrg/UlGlThOMk7yireMkk8rtPLKxjMLDtRg9a91q+jZZdfaV1oxlq7HLPY+8yIpq53u9lmtwF97brltXYWu+aV89914vQW1o2ja7fS7lEQ4c1HKhxcM5VJKEbZt53fd6yX6Nw/FUadP0YRi+lLMiOHrRnpGlT1UnGnrRhLzPGes1HlsibkgkOJwq4PQx1JQb1ZxbdOfI2s0+ZnbAtWLRqSJmJ3Dw+ng5Rbg4pShJxmtaKSksntM6w8vmuutSXfI2tNYGlU03XpTi2lBVdXJKTcYLPlWbJFhNHUUsqdNfZR8vy/x3mr0qW3G0S+DS+Z/Ho/qMkMDOWxU30VqT/MTLiILzIfdR0dH046r8WO3kRz4567aZ2tqHns8DNbYwX+JT/Ua2IoNLOKt9JNdp6FpXB05walTg1deaiD4/RlKniqGrFR4yrGm47nrPJ25Tox1/JFNsJt22m/AXgx8Ejx9T97Uja26nB56vTsv0EtKFT6elIpXUPOtabTuQ4PC/g3DH0OLlZTj41Ke+Mvdu6zvAzYvm7S2hqmGqSp1I2a7Hzo5kpH0Zwi4O0sbC01aSXizW1dPKjxatwbTrTpObjKEnGa1M1JPpz6ec02pDqxcm9e0SjqkdTg1wbq4/EKnFNQT8ee6K951tC8FOOxccOpNt+NJ6ttWC2yeeW5W5z2nQ2h6WEpqnSjZb5b5PlbFccGXk3t5ldoXRVPCUYUKSSjFdr3t87N4A3OUAAAAAAAAAAAAAAAAAAAAAAABZWhrRceVNdqIvwGlL4K9Z3+MnbNu0crLMlZFuCkNSFant1a0lyblusSVhIeLTs3e62ZsrrZ2EC17SKutfJO3Ls7OYx4p2WeeRlpbeoxYzbbmHsnui2iqcZaWlLPWjRd8srXVmnfn5CaEc0Zo508fObd26Kzy9JcnQSMsEgAKjzbT2GjHTev508OlfmS/wCJ1qMcjR4ZLV0rhpelScevx/ejeony31KJ+9L0cXphVo6Gj/IfSaEzfwHkdbOXjetlfwxaQfi9ZHcVSjLGYGLWfwhSWXoLWJBpF5LpOThFraRwkeTjZ9lNr2nVijfJr/LGZ1WU+KgH1LzgAACIaR0cljpygk51IcZJNxirw1Y7dV7U12Ml5HcW/wBox+oqd9MxssKaAwMY4rEVPPSjTytZKyk9y327CRnF0K/lGJ+nH/KjtFjwSAAqAAAAAAAAAAAAAAAAAAAAAAAABHNDq1bEx5Kl+2/uJGRvAtrG4mNsnqO/Pnu6ySO1Bu3cy1Pc3d73sK01vLZbyKyYVq7XIVqq80imFzzyuXWvN9AGKnT+UTl83Bf1TZuGthl48m5KWUbOyWWeWRslhAAFED8IUdXF4Gf80o/1R/UzZomPwmwssJU9HEJdtn+Uvpbz5v6pH5nfhn9kLpm9gPI62aFQ3sB5HWzi43rbLeGHSO7rNHQtK+k6b9HDVX1ucF7WbmkXmusrwbp3xkpclBL71T/gdnFjfKr/AL2a7+iUsAB9K4AAACM4qX7SX1NT/wBRJiK4mX7T/wAGfdRMbLDd0I/lOK+lHuO6R/Qb+V4rpiSAseCQAFQAAAAAAAAAAAAAUAAAAAAAAAAAjk56mOq2TlenF2W15xXtJGR7TGiK08VGvSnqpQ1Wr2bzd77tjXYSR1YK6t7ecpU2nKwmDxcba8te2/WjFvmdlmUqaMruNk9W7vlO2r0EV2sDSUU0lYQjerKTurJJZ5NPPYcmhhMRHWyjrPznO97cqMuHpYqMtZ6sk9sXJc2d7FHWpQs5WVtnqRkMGDU9RcZq62+2wzlQAAEQ8J8PkcZehWg/VJGKi+5HZ4ZaMnisHOjSSc24uKctVZSTee7K5ysFovFW8elTi0kv3ylfsR4/1Di5Mt4mkb7OrDkrFdTK2tGxu4DyOtitouu/NhsS8u2xdBlw2ArRjZwjt/iL3HJi4Gat99Pb+mc5azHlo49+Mug2uC9P46tL5ujH11JfmMeJwGIupKjGdvN46MdbrsdTQdKouMnVpRoylKNqaqKqlGMUk9ZJc+R1cTiZKZ+u0ahhkyRNNQ6gAPZcoLmvUlUvlGFtz4xpv+kxtVfRp/iSf5SbG3rkXxlJrHuok3enJKNtqappu/Nqes7EqNZ/w/vy/SYJYOs3e1L8SX6DGdysNfQUX8IxFSzSk0rZZNN5c531I5NPCV1upbbv4yX6DPGlWW6m/tyX5SxuB0AaSdb0Kf4sv0GejKfnRiudTcvVqou0ZgAUAAAAAAAAAABUAAAAAAAAAAAAAAAAAAAAAAAAAAAAAAAAAAAAAAAAAAAAAAAAAAAAAAAFCoAH/9k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7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static.com/images?q=tbn:ANd9GcSCO0OLXPH5jhbb0xnsvwzjPym6vG5_4LN0nr5cQYhLjtwQzIzs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929063" cy="26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656184"/>
          </a:xfrm>
        </p:spPr>
        <p:txBody>
          <a:bodyPr/>
          <a:lstStyle/>
          <a:p>
            <a:r>
              <a:rPr lang="nl-NL" dirty="0" smtClean="0"/>
              <a:t>Gefeliciteerd met uw (eerste) koopwoning!!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427984" y="2348880"/>
            <a:ext cx="4032448" cy="3312367"/>
          </a:xfrm>
        </p:spPr>
        <p:txBody>
          <a:bodyPr>
            <a:normAutofit/>
          </a:bodyPr>
          <a:lstStyle/>
          <a:p>
            <a:endParaRPr lang="nl-NL" sz="2400" b="1" dirty="0" smtClean="0"/>
          </a:p>
          <a:p>
            <a:r>
              <a:rPr lang="nl-NL" sz="2400" b="1" dirty="0" smtClean="0"/>
              <a:t>Ook spannend, omdat je veel moet vastleggen! </a:t>
            </a:r>
          </a:p>
          <a:p>
            <a:r>
              <a:rPr lang="nl-NL" sz="2400" b="1" dirty="0" smtClean="0"/>
              <a:t>Waar moet u allemaal op letten?</a:t>
            </a:r>
          </a:p>
          <a:p>
            <a:r>
              <a:rPr lang="nl-NL" sz="2400" b="1" dirty="0" smtClean="0"/>
              <a:t>Uw notaris kan u daarbij adviseren</a:t>
            </a:r>
          </a:p>
        </p:txBody>
      </p:sp>
    </p:spTree>
    <p:extLst>
      <p:ext uri="{BB962C8B-B14F-4D97-AF65-F5344CB8AC3E}">
        <p14:creationId xmlns:p14="http://schemas.microsoft.com/office/powerpoint/2010/main" val="1869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https://encrypted-tbn0.gstatic.com/images?q=tbn:ANd9GcSVPbWTb-9hse09J-0VQA6NI1vRjMwCmggMO5H-owStMIaZsM2Q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2" y="3717032"/>
            <a:ext cx="3886200" cy="26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9550"/>
            <a:ext cx="41764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Voordat het zover is moet er nog heel wat </a:t>
            </a:r>
            <a:r>
              <a:rPr lang="nl-NL" sz="3200" dirty="0"/>
              <a:t>g</a:t>
            </a:r>
            <a:r>
              <a:rPr lang="nl-NL" sz="3200" dirty="0" smtClean="0"/>
              <a:t>ebeuren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677332" y="1988840"/>
            <a:ext cx="3820055" cy="2016223"/>
          </a:xfrm>
        </p:spPr>
        <p:txBody>
          <a:bodyPr>
            <a:normAutofit/>
          </a:bodyPr>
          <a:lstStyle/>
          <a:p>
            <a:r>
              <a:rPr lang="nl-NL" b="1" dirty="0" smtClean="0"/>
              <a:t>Wat is er al gedaan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U hebt de koop- / aannemingsovereenkomst getekend met VORM Bouw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quarter" idx="4"/>
          </p:nvPr>
        </p:nvSpPr>
        <p:spPr>
          <a:xfrm>
            <a:off x="5220072" y="4005064"/>
            <a:ext cx="3744416" cy="2592288"/>
          </a:xfrm>
        </p:spPr>
        <p:txBody>
          <a:bodyPr>
            <a:normAutofit lnSpcReduction="10000"/>
          </a:bodyPr>
          <a:lstStyle/>
          <a:p>
            <a:endParaRPr lang="nl-NL" b="1" u="sng" dirty="0" smtClean="0"/>
          </a:p>
          <a:p>
            <a:r>
              <a:rPr lang="nl-NL" b="1" u="sng" dirty="0"/>
              <a:t>K</a:t>
            </a:r>
            <a:r>
              <a:rPr lang="nl-NL" b="1" u="sng" dirty="0" smtClean="0"/>
              <a:t>oopovereenkomst</a:t>
            </a:r>
            <a:r>
              <a:rPr lang="nl-NL" b="1" dirty="0" smtClean="0"/>
              <a:t> :</a:t>
            </a:r>
          </a:p>
          <a:p>
            <a:pPr marL="0" indent="0">
              <a:buNone/>
            </a:pPr>
            <a:r>
              <a:rPr lang="nl-NL" dirty="0" smtClean="0"/>
              <a:t>     betreft de aankoop van de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grond</a:t>
            </a:r>
            <a:endParaRPr lang="nl-NL" dirty="0"/>
          </a:p>
          <a:p>
            <a:r>
              <a:rPr lang="nl-NL" b="1" u="sng" dirty="0" smtClean="0"/>
              <a:t>Aannemingsovereenkomst : </a:t>
            </a:r>
            <a:r>
              <a:rPr lang="nl-NL" dirty="0" smtClean="0"/>
              <a:t>betreft de opdracht aan de aannemer voor het bouwen van uw woning</a:t>
            </a:r>
            <a:endParaRPr lang="nl-NL" dirty="0"/>
          </a:p>
        </p:txBody>
      </p:sp>
      <p:sp>
        <p:nvSpPr>
          <p:cNvPr id="4" name="AutoShape 4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0" y="-1068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52400" y="-9159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304800" y="-763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457200" y="-6111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2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609600" y="-458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4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2924175" y="3032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6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914400" y="-1539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18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066800" y="-1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20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219200" y="1508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22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371600" y="3032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24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524000" y="4556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26" descr="data:image/jpeg;base64,/9j/4AAQSkZJRgABAQAAAQABAAD/2wCEAAkGBhAQEBAPEBAPDw8PDw8PDw8QDw8PDw8NFBAVFBQQFBUXHCYeFxkjGRIUHy8gIycpLCwsFR4xNTAqNScrLCkBCQoKDgwOGg8PGikcHBwpKSkpKSkpKSwsKSkpKSkpLCkpKSkpKSwpLCkpKSkpKSkpKSkpKSwpKSkpKSwpKSkpKf/AABEIALcBEwMBIgACEQEDEQH/xAAcAAACAgMBAQAAAAAAAAAAAAADBAIFAAEGBwj/xAA/EAABBAECAwUGBAQDCAMAAAABAAIDEQQSIQUxQQYTUWFxIjJCgZGhFFKx8AfB0eEjYnIVM3OCkpOy8RYkU//EABkBAAMBAQEAAAAAAAAAAAAAAAIDBAEABf/EACYRAAICAgICAgEFAQAAAAAAAAABAhEDIRIxBEETIlEyQmFx4QX/2gAMAwEAAhEDEQA/AOuZ4j6IrXdR9EDSpNJC89F5vIO37+ihhSIjqIISGFJT3MPQ38kSN9EO1GH32PI34g3U3ycNwvN8fiNt32I6r1TMdsfReO8RZ3c8rOVSOr0Jv+aOrNi6Q27P17HmORQp5CRRSHeUbRX5QG3MraN5C77abaSCtjirm+82/TZTAvcpfIj2WmbHMDiTS5r22NxYK9K4TkgtG/gV49hSaH6Tydy9V3HCeJlrG78tj8kM0anZ3rckJuM2FRcHl1jWevu+nirpkuyFHSJPctQvp3kdkGWRBGRv81wLWhjIkolM8LzObT6hIZblrhbiZRXgbTcDayIVmpwZfd+m8fIVYQbTMLl7Moqjyk9lvHMmGvVU2VNwyqaURqkOBylaC1yJaU0GYSolyi+RLyzolGzG6DunpKZGSEvNKSkJ5CnwxiZTJ5EqTcCUWFtptuOFTaiTu5FcMcrHNIVp3QS08SJTsxwoUjFlXONiClUR7FXWLLYS87daDwpeyLsXdYnBAStKbmP4HNd8CtFyU1/ZSEq8Y9egzilsho1Nk5EbO82lGDlhaCuNWiGS7ZeW9qI6ynH8wB/kvT5ojWy857XwObMC5pA01ZBo7+KYns5nPTOoIeOOpUJjZrwRmigjBGA8KEgQwFMNWBIRngVjwziFew40Ty8yl5WpNjbkHkQt7Rl0z2HhQ0sa3waB9lZtfsqnAfYHyVlqtKQxkMmXZIvnTGWfZVWx9nyWVs70XevUweNKw7NYtl7+lBvzVPjv9gX4lX/ZjNYTJCPeFP8AUEKjDqZJl/SPzQIBdStjFaDLiil6cZ/k85xEBOmYMlJTx0lhPRTuHJCuVM6IZag/iICphlrASUHwr2F8v4LF+aSgSZBWRRIc7VqSMbdAzlIUk1qJYtiNPUUhLbYbFT+rZIRGk0JglzVsOJsyLTm2hlycxqQPWwlsVbgElXOFiBoUBSNA9InNyQ6EVEcDAsWg9Yp6HWebd5+/JSEiS78KJm/ovNZ6ZYNlRO8VV+IUxlLLOosu9WpNLxpc1rgeYcAR90i3KCmJfRbZxX5vYrCltwjMTj1jOkfTkqXK/h6R/u5wfJ7aP1H9F1TpfNQ/EeaLkzKOKl7D5LeXdv8AR1H7gJObs9ks5wyeoGofZegjIUhNfJEpHHlGTCRsQQfAggpPGj9onzXsk/B45W1I1rx/mA29PBc4/BhwJW/4AkZI7S4uHeAWdg4c65bo7Mf8FhwJzpIe9DXFjCGPdWzX0NiVaRuXP4k78TJfNAR+Hm9oRVbGiqkio8wPPm0jqFdmZuoOZ7jwHNHOgel9a8fRA1RsZX2Dy7IIG58FUN1RvbqBpxo/Mq6eRZI8Rf0/sgcaYBjl/wCV7CPG9+S1I6TrQOGYGwDtZA+Sa7JTE5Rd4uI+XJU2M6or52LB810fYTh2qTWeTBf/ADFHBfZCZvTO4LkKWXZTyNlWyzr04xs86UqFc2bdVr5EXMl3ShK9HHCkQTlbCslTsMqrQmYXIpxMjKi2Y/Zadul45EzEpaofdkRApdwm2MUzGgcwlErnRoTjSsHsQJIUakC4iZkR4MgqP4ZSEdI20wFaH48hNwSKqjT0BU04pD4ssg9YhArFOPPIWZgPX/0pnJ2XODKIPNGZnea8rierZc/iVtmT+/kqoZYPVYMiiso2y2Zk7+n6orc3mb2CpjlUT5i1N+RbQB8RAP8ANdRpasztrJ3O4HgFoZdm/kFWyy1Q+Q9Foz0uo0sjl/RTi4k2/wB7nyCp+9J2Fq94bjtbRqzW58PII0gW0h7CzJHGgx+/XSQPut8XhbI0A86687RTm6WWOp0/1SGRkX1W2YtuxDheN3shge4t16tDidhkc2E30PI/6gmeH5FxvgdtLC64weenUQ+M+hN+lqr4g4tOscxv8wlsjiNvbkMNmRvt3y1uBF+hr6grVsySrr+1/f8ApfRZVmvEEfMbhB7T5FYsY/PMPo1hP8wkW5NmOX4ZTqH+V2r22HzBP3C12ik1HHiHwMc8/wCp5ofZo+q5LtHTadNEopbjaB8Tm2PMc/1C9L7KYvdwB1bvN/LovMeHR6nsjG9GvVxK9jxoNDGMHwtA+yowrdkuZ6ojMbCqMgbq6kZsquaLdehjZDNFTPAlu5KupMdAGOFZHLSJZYys7shEjTM7Ql2JqlaFNUxmJOwlJxBNxhImNiOsepmRKhy3rU7iPTCkqJUdS2CuONhqi6NFAUStTMaItjTMTUJqaiQTYUUFDVimHLFOPPnjSSP3SiIz/foUePH8HuHyKbii6lxoc+QUVF9iAiK2XuUsviB5R7AfFW5SsedIbsg/8oWUjdhnTH5j9OoW48uq9Vpkwd7za8x/RSdgWLabH3C6kbbGjPZHkhyTJZmoWD73/l/dQe82h4m8i2wZLr1tXeLkbWuWx5tNeat45iG+Vc0XE67LHIyvdF+f1QXzKvycn2j++iC7LSxq6HZTq2VHwt/tOhdZYHObdc43usH1a4fcpyPJJ3byur8/AK2ycDGGKzILjHpik75otznSBwDSxt7G3Dw5nzTIiMjLThHYeV7WF0jO7suYdWxutx16dQr5v8P4XOL3ylzzzIa6htQA9obABeawfxDy4YNMA2Dre57dQaa3rwvY+t+K7r+H/baXNbIydjdTO7DZWDTbnavZI5HZhKJIQ5MueH9jIoHiSNzS9psamSVf/cV4eIln+9ZTf/0YS9g83CtTR9Uu/IpCdlI066FvfZaySiuhBFgg2CPEFKiiUpjSANLfh1eyPyuIsgeRomvJZ3tK3F9o2Tz0xyZgpIyLUuaoNdqVEYtdiZSQlkDdBaFYSQJSRlKqL0TSQSEpprklGU1CLQTDiGG6kGo8EKMYVO5DlESpb1UmHQoT4ltpmUa75R7xaLENyJJGWw7ZExHKq9pTEZQyibFj4lWJcFYkcR1niByox4uPhvX1QJ8pz9vdb+UKEcNrNC8xs9SkCcFkMeyP3KsMDgz31tstjFydI5ySVsQZCVY4uM88gVfY/A2tA1bp6OFreQAXo4v+dOW5uiDJ58Y6jsp4uAah7Z5/Vbl7Gvfuwh1cr9l3p5q9jbZXUcIwthsqs3jYccaomx+RlnKzyPL4RLEdEjHNPgRXzB6oWNJJFsRqZ1B5jzC92l4ZG9ul7Gub4OAI+68z7bvxYJGsxmtefa75ocS1p2oA9DzXmSSW0z0cc3LVHLZzd9bd2u3Hkeo9Ug8OcaHUgfXZPf7Rj3uNwB6Ah1HxHJEiniGl4G3eM1BxAcG6gSfoFM1b0VW0tlrwjgwc9rTtGytRommg7k+pVpxDg8dTRijjyMJF3qDgbLRfJwI8F0TIoywPiA0v94NNXq95rvHrsUCXGLveOw2aAANhy25D5LUqJZTs4bhvZMAFmqR0crgHNDBbd6snly/YXoXCuGQ4rAyJobt0AG5q/wBBud9kOM6RQ5JuDH1DU5wYz8zj+g5n5IgGzUkt8lP8G4C3lkYIsa3BhI8d+nmUtxPi/cNvHaCboySC3eVNGzb8dyqbG7UxSkslBbIb1B1ua+xvTv6rrMo6N3sPjYSNhJK6iD8BYxu3+on6Ib5Vyn4qTh8rTK1+RgS2YZWuPeRtO+kHka6tPhYrdX0PEIpgXwOL2A1ZABBoHofAhX+JKP6fZN5Ca36GQ60eJyQD0Vki9BxIlIekk2QooNRQg4lP4bKS39UMX2ZA4FKcUNKwLLCC6NKU2+xvFInCjgIDEZrkmQaMcxCfGj2okLEzWhN8aA+NPuYhOiTFMBxEdCMxqN3KLHAtczFAgGrE13axJ5jeJ4gzh7zTWNJvnQVlh9kpXbuGkea9GiwmMFNaB8lGSJDDxo/uHS8iX7TjYuzzGcxZVjHCGjYUrWaBJSBerhUIqoqjzsspSf2dirkMhGJUCFUiZhcMe0F2PCyKC46DYhdLw/IoKLylZV47o5v+JfbV8P8A9PHdpe5tyyDm1p5NHgSvMcOUlxDj73U/mVr2oJfl5Dnb3K76DYKpEfgvBm3yPfxxSgFMdO3HWkzgwhztBGzg5p2urHP5GlOKQEAPaSejm1fzUhlPee6gYW3s5wFvcf5IaMb0O8G7Xfh3nHmd3Ug90u3hkHQO8L2p318+gj7ZQnaRr2HrppzbSWT2DlyMYPmjBnaLaGmnuH8j9r6Lm+IxyNjZEagcwaS6aF4lcRyvpdbXW6dkTXZFGmd1/wDJsXnqfX/D/ukcn+IOITpaZTTQAXMoWOQ2ugvNctmaxo3kLHB2l4otNc68KVezEyHFulxDiOhFFBQVHtuFxSKePUz2g4U5hG+/Q/1VVxTso8gOa3xLd/aab2afHyPX1XnnAuN5mFL3jnu2ABOzgW7kgjqOa9a4L2kjy2a2kaq9tl38x4hY0d0V3BuNCNjsTKj73GftI03qjP52nmK8V1WFwLFhiP4beN9O1Eklxqt1VcS4Uycam0yYcncg7yd/X6+KqsDjE2K/ung6A724jt6lh5j0R4p/HK2DOPJUdKzAJOyY/wBnloVhwSWKVuqN7Xg77EEj1HMKymxbXovyLZIsNI5gx0msYpyfCSuik3mpIXxpj7HLbglWSojZkniNsKGKQapR7ouhLbDSBUtUilijpQWFQOlIMU9K2ss2iHdqbWrFsIbNo3SxZaxYEVoatOiRWBEEapbE0Vc8Kp8rnQXR5keyo2wW5V4ZeyfKvQrHhk7ladj0rtmOsHDt0z5/yB8RSiIp2BzgFZfgApjEASpZkwo4mjz3tZwVxeZmCw73gOh8VzuPw9zzQBG/hZ+i9Xy8fmq1jWNOzWg+gUsvEWWXJOiuPlvHHi1Zz3Dex0klaj3UfU85HD+S7HhPAIMYVGwX+Y7uPzUYcqyFbY24W/CsYLzPITibZTjsdjhTmtePBzQ4fQqMcSO1Jm7CiqOZ7S9kYHQSOhhDXtPed3GNIfyDqaNgdN8vBeOQ4ZhmLXtsQTU/w7smifpv819GLyjtbwhsea+x7M7C3l12I+xH/Sp8i9jYinGez0boX6W24DU2virevmLCrew/ZV8hkMUvdyiPvINzpJa4WHDwId8qHmuh4TOXQtB95n+G71bt+lH5qw7FkQZpgZGHCYe8buOOi86emmwL9AlxCA4PE3F5hnYYclnvMPxf5meITebjMyG6XbPHuv6+nmP35LrePdlocto1gtlZvFK3Z7D4WOY8lxWQyXHk7nIFO+CT4ZR0N+KNw1aBsrMHNm4fkNeQXAGy26bI31Xp/Z7tDHmxuexrmlhAc11EgkbbrhJwyVuiTfwd1CrsbiOVw5zu5cND6vU0Oa6uV+B8/NAnxC7PWZoVWz46quzXbluR7E2lknjyBPgugnVeOYmcSqeylqMIz47KnHBSp5aEcQ8DUxSHGKWy9TSdselRJyC56jJOlJMhbGLZjY2HrepLRPtFJWNHJhNa1rQHPUDMt4nchrWtpTvlizgzuQaJqYaxBiR9SNnISzzsq6CHdOZxtBgCfHURT2xmJiOVGJim8JbewyLVjgEB89JabMRKDYLkkR4i/ZUjWanJrLyrQcMe0rcceESSb5SLPB4d1V3BjUg4RFJ0SBeflm5MthFJGaVsIL5wtselcQ7D2uP/AIhYfsRztHtRkE/Lf9C76LrbSHG8LvYJG1fslwHpv+loJRtBJnm2A/TI9vSRokH+obH7EfRX/Du0H4QF/dskNhtnZwY7mA7pu1p+S5i9Glx3MMml3S2cv03VlkROe3QxjpXPLWhree5G/kBzUyGM9Q4VxEZELJg0tDwfZO9USPnyQuMcJiyYzHIAR8J6tPiEPg2IcfHihc7U5jfaI5aiSTXlZ2TD8kKiKYDaPOOIcPlxX93LbmfBL0I6B39VvUHN0v3afsu6zYo5mFjwCD9R5hcaeyOWJnBssQg5tc4FxA/Lp5/dZkh7RkWc3ncNdC7XHZb0I5hem9nXF+JA4kkvYHEnc2VzWZ2eyo2nT3c42trbY8i96B2P1XX8MhEcUcYBAa0CjuR5IYRcWE2mgrYaUiFJz0F0idbYFI259JeSdbkekZpEyEbAk6NT5CA19rTza0xVKKSJ29j2O9FdKk2OUZJUvhbD5Ugks6D3yA960CnKCQpyGhKsQAVizijeRdh9IUuVSVdkpZ01lLWMa5h5JrRsYJIPTcBRSWjE9lg0rUh2QozaM5myR0xhSZstFKOl1BOcRh5qujdSvxpNEk20wbmbo0BohRkkClARaa+hS7LrGn2RzMUnCFk+QAFE42yvlSCd9ZTTJ6Cq45bTUIXSgdGRa4z7ToaFXwOpFOYApJRbeiiMkls804/w/usqaL4ZLr1HL7EIOBMSxv5m+yfVv9qV/wBvIge7nbzFX51/Y/Zc3impHt6PAe31HP7KSa4yoanaOz4bxqR8Y1NLS06ASb1gfH+/BEkyyufx+LiBulwB1ubpb1J5EDzK6Z+NY5cxddQvQwTi1XtEmWMrsHFlJxuRsqw45BTMYKdOKAg30x1sqKJUowqepTSQ5MOZFBz1AFbpDQVg3yJOcpiYJd5VEEJkxdTaVAuWwFQJCd4hPcsIUaXJGNmlIBSERRooCVzaOSBUsTX4YrEvkM4lQMu1B06SDlvUvR+NEnMs8aZWMc4VDC+kwMhInitjY5KR0EOQEd+VQVLiTWjzzKV49lCyaMypdSrjjElNsdS0ZwnRuPQmVS7K6WOlLH5reS6yoMfSp24iOmWff0EnLISUJ0q1qQRx0FKdjeNJSfZOFThymJihljsKOSi9ZlKMjrVXDMmDkJDx0xyyWguTG17Cx4tpXG8X4Y/H0yN/xGxu2q7LD8JXVOyLS0j0E/GWTvRsc/DoHwjHYWtnkjaJXAOAIvuh0aL5HxVyzLVRrWxIU2PjqKpC3nbdsudYK1YVYycpuB/igeKg1ksdYxTMaNj0QtyNUz7HoAAiBaW6QM1C2Q1IzRlWzmpWdidjlQucSppHYFsxKelUuQhIG5ThYtFqJEELejUtjbYRSPBDSHEmY1JJspikYWBbWy5YgsOjhgxTEaxYvebPKoidloOW1i0ENFOQpnJKxYgcUFbJmfZCD1tYsSRrZF261pWLFphlLaxYtMJArFixccEiKM9yxYltbDXQHUstaWIqBNraxYuODwRpqGKytrFPNj4osMewaTkjNlpYoZ9lcegOhbAWLEBppzUJ8axYtRzQAwqJiWLEy2BSAvYsYtrEaYFDcTkxq2WLEiQ2IEyraxYuo6z/2Q=="/>
          <p:cNvSpPr>
            <a:spLocks noChangeAspect="1" noChangeArrowheads="1"/>
          </p:cNvSpPr>
          <p:nvPr/>
        </p:nvSpPr>
        <p:spPr bwMode="auto">
          <a:xfrm>
            <a:off x="1676400" y="6080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KeUQteiGU4DYOrf4pPi0i4K1Ods2mTbjflh3ay40gQDn56y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328988" cy="30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537" y="2348880"/>
            <a:ext cx="5328591" cy="3960439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Verzorgt de akte van levering (van de grond):</a:t>
            </a:r>
          </a:p>
          <a:p>
            <a:pPr marL="0" indent="0">
              <a:buNone/>
            </a:pPr>
            <a:r>
              <a:rPr lang="nl-NL" dirty="0" smtClean="0"/>
              <a:t>      -	deze kosten zijn voor rekening </a:t>
            </a:r>
            <a:r>
              <a:rPr lang="nl-NL" dirty="0"/>
              <a:t> </a:t>
            </a:r>
            <a:r>
              <a:rPr lang="nl-NL" dirty="0" smtClean="0"/>
              <a:t>van 	VORM Bouw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Verzorgt </a:t>
            </a:r>
            <a:r>
              <a:rPr lang="nl-NL" dirty="0"/>
              <a:t>de </a:t>
            </a:r>
            <a:r>
              <a:rPr lang="nl-NL" dirty="0" smtClean="0"/>
              <a:t>hypotheek akte:</a:t>
            </a:r>
          </a:p>
          <a:p>
            <a:pPr marL="0" indent="0">
              <a:buNone/>
            </a:pPr>
            <a:r>
              <a:rPr lang="nl-NL" dirty="0" smtClean="0"/>
              <a:t>      -	deze kosten zijn voor rekening van 	de koper  (aftrek voor de inkomsten	belasting)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De projectnotaris</a:t>
            </a:r>
            <a:br>
              <a:rPr lang="nl-NL" sz="3200" dirty="0" smtClean="0"/>
            </a:br>
            <a:r>
              <a:rPr lang="nl-NL" sz="3200" dirty="0" smtClean="0"/>
              <a:t>Fokkema Linssen Notarissen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63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Moet u verder nog wat regelen als u een huis koopt?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1" y="2276872"/>
            <a:ext cx="5616623" cy="4392488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Als u een huis koopt met uw partner, is het verstandig om daarover afspraken te maken in een samenlevingscontract of in partnerschaps- of huwelijksvoorwaarden.</a:t>
            </a:r>
          </a:p>
          <a:p>
            <a:endParaRPr lang="nl-NL" dirty="0" smtClean="0"/>
          </a:p>
          <a:p>
            <a:r>
              <a:rPr lang="nl-NL" dirty="0" smtClean="0"/>
              <a:t>Wacht hiermee niet tot het moment dat u feitelijk gaat samenwonen maar doe dat NU!!!</a:t>
            </a:r>
            <a:endParaRPr lang="nl-NL" dirty="0"/>
          </a:p>
        </p:txBody>
      </p:sp>
      <p:sp>
        <p:nvSpPr>
          <p:cNvPr id="4" name="AutoShape 2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0" y="-8556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152400" y="-7032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304800" y="-5508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457200" y="-3984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609600" y="-2460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2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762000" y="-936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4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16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8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3048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20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4572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22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609600" y="225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24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762000" y="377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4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304800" y="-550863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AutoShape 26" descr="data:image/jpeg;base64,/9j/4AAQSkZJRgABAQAAAQABAAD/2wCEAAkGBhQSERQUExQVFRQUFhQVFxQXFRgXFxYUFBQVFxQUFRUYHSYfFxkjGRQUHy8gIycpLCwsFR4xNTAqNSYrLCkBCQoKDgwOFw8PGikkHBwpLCwpKSkqKSwpLSkpLCwpLCkpLCksLCwpLCwsLCwpLCkpKSwsLCwpKikpLCwpKSwsKf/AABEIAIcBdgMBIgACEQEDEQH/xAAbAAACAwEBAQAAAAAAAAAAAAAAAgEDBAUGB//EAD0QAAEDAQUFBQYFAwMFAAAAAAEAAhEDBBIhMWETQVFx8AUUgZGhBiJSscHRFTJC4fEHYpIjcoIXQ1Njk//EABsBAQEBAAMBAQAAAAAAAAAAAAABAgMEBQYH/8QALhEAAgIBAwMCBQIHAAAAAAAAAAEREgIDEyEEQVEiMQUUYXHRgbEGFTIzQuHw/9oADAMBAAIRAxEAPwC/YBTsua0kpXL6Sx+ZtMzOpyk7ryW0AaqRTCqyaCTMAsg4BT3YcAtdxQWSrZkbZl7uOCnYDgtAZxUtGiWZLZFLKMbvkrm2bkE4p8Ar2VMIWMsjm08JfqM/d+KYWMdYrQXYylcdPVZuzm28TObKEosui0B27KOuKgnqY+q1ZmHhiUGzhVmgFpdPRSudKss42kjA+yaBV9zPALfdS3efmuRajMWfkwusf9qg2OP0n1XQIMb0plLsX+pz+46HyUGwBdG8VLahGYVvkVan1OYLGp7mV3RZAevkoNlAlZ3jsbeZxO56I7iu53ffB8kGiNw+abxKZnCNi1UixHfHkuyaPXQQaQj9ld0zGZxe4nTy/dAsGg8l1zR5KNmm6Ztmjk/h+gU/hw+FdR1PmlLNCruMy88vJzfw8fCl/DhwK6kc/NQZTcZNx+TlmwDgevBR+HBdUSoLim4xuvycr8N1R+HarqFxUzom4xvPycr8N1UfhpXpOzrNReDtKzWO/SzCTrJ+ybtGyUAL1OpO4NIxMZmdwXU/mOjfbtz7Hrr4X12y9evpSntMe8weYPZZUfhTl1Q4KcOK7t2eTvZHHPZbuCg9lv4LsxqojVLs0tfI4p7Mf8KU9nP+H1Xdh3FTDkuza1sjgGwP+D1Qu7DkK3Zrey8GqVBPBD26H1KAeC6vBwvDMACmlAEj9wgNPBOBt5rsBeYxSE802I3fJQZVkj08n2FmEym6RuKGtSQtPIdj017glLdESdVxs7SxzgtLpyOKXanf80onMA9aKXMdw+ScFeOb7MYk7lWRqoeHcPXqEoniJ5qmXp5vsPM8FBB6xUXdfRAYefLcrKM7WfgL2qg807WH9sPqgt8PL1SyJsZvsVXVEcFcWycMfJK+lHHywVsjD6bMrCGtTin1BTU28vVLIuPTZzyPfPQRtOKLvKErhqY0yWODtbWoMyoeY4TKHPk4Yc1OyOX0P2UbI8T/AIpKI9HUILzwSOq8euatdSP9/wDiUOsjv7j6K2Rl9PqPuUzw85UR4K4WRx/SfNSbIeHqrZGPlc+7KgYQ156CtFlPW5SLLyHiFLovyuXkzmooL+AWgUP9vmgURvIHirdD5TLyZg7lyUTp1zV+w1b5pXARm2eZS6L8qytj4InJc3tztF4bUFJl0NkOquyBA966OK7Nnu3hJbzdMLhe1lUbKpTDbodJncBm4zvJOHivP6zVePCbXDPc+FdGnzlinyvft9T5/Z+0zTrNqH3oMwTuE793FfU7DY7TUosrOoOptfBhxbN12Ti2bwEY5ZL5DIa9pMXWuaTv90EEjVfZO0KzzUJl8ybrhJEZgjQjGdV87r5rB45d/P2Pt9DHcWem/ZrlffgWtQuOLXiCMOtFX7vRXQs9sZXAbWN14EB8RJGWhwjA8MEtTscU/eqyaQ/M9jbxA4lsy3nGC+h6f4np6mE5uGvf/R8L1n8Pa+jq1wU4t8P8/wDQYxS9xz4MNiYBPyVFmrMqCWG8Mpyg8CDiFj9tO1HXXuoGG/6bHEPIvNYHFmZ1dkvH+zPbbhXaHExUNw78XRBPE5Lr6PxHPU1Z/wAHxHc7/U/w9p6HTxL3Epns/pB9A2fqpuINFvB6ltIf3L2ro+XXTMVw1QrbjeihZub+WZqdTbP5h5gqGlm8id+sKBZRj6YfumbTAXBc9HZY8sifePD3frvVIcw4AnyHrgm7u3SeOP0Thk54HiPkVLl2WK263ME+QSw3dhzxT3OZ5fXRApHh4RJS42hQwbzPh91D7s4Eqws/hQB1MK3GyUGqOIjgVZfERdPkVa1o6KDSGvn9lLnJtFLq43M9T980Nqgj8h5yfurmsEzE+aa4OB5YqXG0UiqB+jXEn6o7zxYOvBWnLH6oaOIS5dopqWg/CMdSjbO3ACNFeBHX3UuUuXZRUK7/AOB90prOO/wMSr418YUBm+PklxsFW25+g9FF87yeua0OBUbPw9UuNkzF5PLRMAQMFoFNQKaXKtIoN6InzUNpOmcByH3Wks19EBpUuXaRncHfER5fNQLO/O8Qec4LTc5qbvNS5dpFGzd8To5pTRJ/UfMrUKaDSGiXG0jLsiMySOtUCzDHH1WtrAclGGWalxtIyizjf/KNgMp8lrLRzU3EuxtIyCgNApNKd3p91qA8kQly7SMwo7owTmiJyV6GukRMcMFLl20UMpAxkOH2ymF5722puFKGib0xGOUZ6YnxK9S8cp8EtWzNddkZGdF1uowerjCZ3Ok1Fo5S0fKrD7H1Kn5hdl13ETBE7uYX1zsVrzZaYqgB7G3HAEEe7g0gjcWxgqRZwCSIxM+ORMccl27D2S8Uy536owy3YLyPifQ7nTuOcl7Ho6HVPLUXHB5y3WBrpBHiM1l7Po1KDXBrmPa4wQ+cb36YxCt9pu0xZffqSGgPOO8hpIHMkR4rm+wHb96jWtta86pfNKm2fcYAAYpj4jIl2e7iup0mOOPRq+PqTg9DHU1n1EYv0te348focT2rsVCvFNzalktH6Kb2O2dQY/lBxafHwWz2Y9jWWcB7nCpUIwdk1s/CDv1Kz9rVqlrqU2udjtqZbh+Ul4BjwnyXsLPZC1rRnAA8hnmvW6DGeey/c6nxfKsYzy/2Ktlz5fWVBoq/Yu3z5fygUjxPovWsfOVRmNOcpQr20v7vooWZNVQ4YeP19Ewp8lLHbt8dYI0xUsagUtB3IuJruf1TRxSSwJdniocxPJ0SjM/TqQkkgGsPXWClrBuHmpcZxx8EF2GXL6JYsEFg+e791Bpg4n7Jpyw3cN6gSpYQKGdZqbqbJQcN3qkiAiOvkgnSfJS5xG5Q4Th9ksWAMcFAf1KUsPQQMP5SRBAicevBTeBSAYptnpHL5qSWBy+FLanGPIqt1GRvUtYQI+iSIGumev4TkEjgoYzicdOKYtw4/JSwqKwFDhjqnaxF3rFSxaiGUk6eitdSA++aUt5pIqUh0nEKyJzVnd+olT3ffGPWSWRasRoyz60RHOFaB5/LxRchSwoVwNyGgK25Km7opYtCgDRTA6hXhmmHyTClolhQzCNcEwaOty1Nby64qGwUsWhmNP8AlBp6LS9oUFoSwodbsHsppAquIMEgN1HxfZd20VRDm4S3MAiRIkSNy4fZvZjn0agvi68ERwPxO4HgF5/tbsFtkZWrm0PaGi+SPyi62MsyTA9F1NbPNP0qf1PW6XT03j6nH6SeK/qrStVqrMpUaFWpTYLxLabi28ZAl8R6rs2urTslgo2dkBrGe+6MC7Oq6d/vF2K8v/1Zc6Lzq7dBBHofouh2Uw9rvL6jnd3pFt8EEGqYJFIEZNGBO8yOa6eWOrrZLFqEejjlo9Pi9S0vsW+xFifWLrVUEMlwoMI/TiHVDxOYH/LRex2PWPQWplJrQGgAAAAACAABgBGQAwTOaN3zXq6eKwUI+d1s8tbN55GG7zUmmQM8VquTwnUhVvYdwHmFyScNTM4nxQtZp6IWXJqpma7lglM81aHakpgwacksZqU3fNNdCYthO2nvSwoUOGMoE5q8UfL5KLmpSwoVv1+XFRjj/Pormtnh6FMzgf5UeRaGVjpyAkaJ3HDGFqbKVzQRl4JYUMs44AlG9aWsEYKLisipngj9kwBOngr7iNkpYtCo0wN/okujoLS6lvhTses1JLUyml5JW0Oa1Gg7gEzKEZuz0VktTOylH7pwdBgtIoo93iPNZ9ypGV0ZxipDuK1CmNE4pcELBhcMck7TO5a9gUGzT1CCDEfJNs5WplkA6n5qzZJwIZh2KDSK6GxCNgE4EM52wKbYneQuhsgoFnCFgwbE/EpNH+6Ft2TTuUizN4JwWDBA+KT1mmNwZu9VsNlacLoPNBsTD+kYaQnA5Mja1Pc4dcU7WMmQQYWoWRsZKe6N3DniVOC8+DOQze4YapX1KUxfaNJWrubOHWoU92ptBc8C40SZ+SmWSxUtm8cMs2sUvcso9pinSF4gMc6GuyEu46YZrw/9Se0DVNOzgi4QatQHEXWyWl3Fvuvd/wAU/avaFXtCo5jTcoUgXOMYNaAcYGbjBgaFedslnp07I4l4NR7jEzN1rhLQcoIZWbhh766eGq8pya+33PUz0VppYTz3+h5ntDsSkajIYWBzQTBuxiQSYwB92TGAk6L6R/Tzs5lnsm//AFKj3yZywaDwH5SvN9ldhm1WkMmGNEuJzDWgMJA+I3RyLtF9Ts9mZTY1jBDWAADT6/uuTQeT5z8HV6mqUY9/2KGPacnAxwIKkjX91dVoNdmwHwx881V3Bm4OHJzh9V2vSdGWJsuGIQKWisFmHB3+bvulFl1duwvJwJYjacIWlrcMfuoU4Kc1rDzTimTlC2d3M8uuKY0dVTEGB1nO+JUts/F3qui2kAoFIZwoagy7AZqHWfgthphFzRZmDVTI2g7cpFnK0QmaVLItTN3fmq2WKDmToclvCN6tyPAyiz8k4s0K6EXeilyUKe7qdgMFaApcUuWhV3fwU3AOvorWlLACtxQTZBDqDcFbgiFLFqU9zbw9UNsY4K9BlLiiKu6DXBSKQGSsckBUeTNLAI8lGSEBYk3QkOUtUNOikNUktGBUhTs8EwaUkbZW4poncmIKls9BR5F2yoFNHUqwsS7IzvS5dsi5CA1W7LWPUxqUbPqUeQ2yq74qQxWOahjRpz4pdF2xLvRXnva62uinZ2YvqESBxcfdB+a9DUrtY17yJuiQJgYLynYYNe3bV4/Q97Bnm4MnyJXX1c7NYHd6bTonq+FwdR3ZLbPZHU2QS4Q5x/U55DS5x4QfABeC7bpf6lKl+hoALsYN4sDzJ3A7Qea+ndqWMvplrTBlpk6EE+ML512p2TV25a4EkseW5uaSWVYIO733DxhNR+0dvwTSn1d2zqf03oEvr1nfqgay4y7wlpXu45Lx/wDTthZtqbsHBwMRjALhPr6r2hbK3pZxikji18JzbZURyRcHJWGmjZrlscO2irZjc7BM2zj4gEwb4JrvgB81q420I5kb/JSmAjh/KhSwojIUraeGJTtaYS3FuxwVJQBvUwmLOClhQRBKcDj81Jb4JYtBAxK4K1p3SkdT1UbRpYMr81ICs2JxS7LFYk3QiEQSmLRomaefJWRQRoTQEwGOSDTSS0QjWgZqXNHBO1vomg9Y6LF4NURS7BO04YqzZ6SVLRCXFCkN0jnh6J4V1wnIfNMLO/gpctEZbnghtBa2WF2/5q9tkjMyfRWWxCOeKKbZhdB1AJTQCnJeDG2nG5TsQtbaI4I2fLyTkpjKVp6grcGI2XJTkGMgobS0+S2CkU91SJBiFnxyTd2Wy6jZq1EmQWbqFJsuq1Bia6lRJj7sNU2wC07NGzCJA4PtH2c59neKf5okAZujNo1IVXYXZIDKFRwLXtohj2kZzGY3EET4r0WzCg0lKKZOTcaxqVCmOC897WUC2mKjRBYYJ/tdh84XpmhUdo2MVKbmHJzSPMYHzhM8ZxaJp51zTPEeylcvtU79m4O1Etj1Xt7i8H7EiLW8f+t/o5i99fWNL+k5+q/uFZam2adqcBc0HVKthyQKSvDFNxWCFIbHBCv2ahUHIaDvJUlnFMI4+uKbZ81xWFSnY6JmUMeA0Vxok7uOmakUD0VZEFey5ZocFabMdAg2bX0UllhFHDJS6nn10VpFn5pmUQFtNkhGS4pFllbmUhwVsJBTI2wphYdVsRCsEMfcNUwsQ4rUiEgGdljA4qzu44KyEJCBAZCITIVgEKVCFAShQpCoCEt1MpQCXVMKVKAW6i6mhCAWFMKVCAiEKUSgBEIQgAhEKVCAghV1Duh3MCVaiFAZC8j/AMn+AP0XJ7W7LtFcFtOvUptcII2QAgiD78yvRQqqlmaYkAxlO5TLlGsXDk8Laex3WSu2pSDoulrnEEtEgDLdkN8LqWbtasRMNI43SPqvUCinDVNNLBRBdXN6jk84O2HjO4PMfVMe3iPh+i9A6i05tB5gFILIz4G/4j7LkleDih+TiM9pNGnxK20u2AROzef9okea6QpgZAeSZJ+hYMDO0p/7dX/5lC3whSQYm0QEwYhCwaCEAIQpIJuouIQgDZlMympQtJBjhqLqELRAhTCEIAQhCAEQhCAIQhCAlRClCAiEIQgCUShCAJQhCgBCEKALqm6hCoC6i6hCAm6iEIQBCIUoQBCIQhAEKJUoQEKUIQBCIUoVBCEIUBEqUIQH/9k="/>
          <p:cNvSpPr>
            <a:spLocks noChangeAspect="1" noChangeArrowheads="1"/>
          </p:cNvSpPr>
          <p:nvPr/>
        </p:nvSpPr>
        <p:spPr bwMode="auto">
          <a:xfrm>
            <a:off x="914400" y="530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429000"/>
            <a:ext cx="30243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537" y="2204865"/>
            <a:ext cx="8424936" cy="295232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afsluiten van een </a:t>
            </a:r>
            <a:r>
              <a:rPr lang="nl-NL" dirty="0" err="1" smtClean="0"/>
              <a:t>risico-verzekering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Door het tekenen van de koop-/aannemingsovereenkomst bent u nu al verplichtingen aangegaan, waaronder het betalen van de koopsom van de grond en de komende bouwtermijnen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83340" y="548680"/>
            <a:ext cx="8229600" cy="100811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Wat kunt u morgen al doen?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187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amenlevingscontract_t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800">
            <a:off x="3799776" y="3585173"/>
            <a:ext cx="5203857" cy="2237661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176463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Wie betaalt de kosten van de huishouding?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-</a:t>
            </a:r>
            <a:r>
              <a:rPr lang="nl-NL" dirty="0"/>
              <a:t>	</a:t>
            </a:r>
            <a:r>
              <a:rPr lang="nl-NL" dirty="0" smtClean="0"/>
              <a:t>ieder voor de helft of naar evenredigheid van het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inkomen?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Moet u wat regelen over de inboedel?</a:t>
            </a:r>
          </a:p>
          <a:p>
            <a:pPr marL="0" indent="0">
              <a:buNone/>
            </a:pPr>
            <a:r>
              <a:rPr lang="nl-NL" dirty="0" smtClean="0"/>
              <a:t>    -	alles gemeenschappelijk of toch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een lijst van goederen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Moet u iets regelen betreffende de inbreng van eigen geld in de woning?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Wat kunt u regelen in een samenlevingsovereenkomst?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86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42" y="5092700"/>
            <a:ext cx="4610100" cy="17653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6815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Wat heeft het samenlevingscontract te maken met het partnerpensioen?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1" y="2276872"/>
            <a:ext cx="5832648" cy="4248472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Er zijn verschillende soorten pensioenen; een daarvan is het werkgeverspensioen, dat u in loondienst bij uw baan opbouwt.</a:t>
            </a:r>
          </a:p>
          <a:p>
            <a:endParaRPr lang="nl-NL" dirty="0"/>
          </a:p>
          <a:p>
            <a:r>
              <a:rPr lang="nl-NL" dirty="0" smtClean="0"/>
              <a:t>Bij het partnerpensioen gaat het werkgeverspensioen naar uw partner als u komt te overlijden; </a:t>
            </a:r>
          </a:p>
          <a:p>
            <a:pPr marL="0" indent="0">
              <a:buNone/>
            </a:pPr>
            <a:r>
              <a:rPr lang="nl-NL" dirty="0" smtClean="0"/>
              <a:t>    hiervoor is wel vereist een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samenlevingsovereenkomst,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als bewijs van uw relatie.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8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641</TotalTime>
  <Words>544</Words>
  <Application>Microsoft Office PowerPoint</Application>
  <PresentationFormat>Diavoorstelling (4:3)</PresentationFormat>
  <Paragraphs>120</Paragraphs>
  <Slides>17</Slides>
  <Notes>0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Golfvorm</vt:lpstr>
      <vt:lpstr>Ontdek het eilandgevoel in Berkel en Rodenrijs 32 complete eengezinswoningen in de groene Meerpolder </vt:lpstr>
      <vt:lpstr>UITNODIGING  Fokkema Linssen Notarissen </vt:lpstr>
      <vt:lpstr>Gefeliciteerd met uw (eerste) koopwoning!!</vt:lpstr>
      <vt:lpstr>Voordat het zover is moet er nog heel wat gebeuren</vt:lpstr>
      <vt:lpstr>De projectnotaris Fokkema Linssen Notarissen</vt:lpstr>
      <vt:lpstr>Moet u verder nog wat regelen als u een huis koopt?</vt:lpstr>
      <vt:lpstr>Wat kunt u morgen al doen?</vt:lpstr>
      <vt:lpstr>Wat kunt u regelen in een samenlevingsovereenkomst?</vt:lpstr>
      <vt:lpstr>Wat heeft het samenlevingscontract te maken met het partnerpensioen?</vt:lpstr>
      <vt:lpstr>Wat gebeurt er met mijn helft van onze gemeenschappelijke bezittingen als ik kom te overlijden?</vt:lpstr>
      <vt:lpstr>Waarom is uw levensverzekering niet voldoende?</vt:lpstr>
      <vt:lpstr>Wat regelt u in uw testament?</vt:lpstr>
      <vt:lpstr>Belangrijk om te regelen</vt:lpstr>
      <vt:lpstr>EN WAT ALS ER KINDEREN ZIJN?</vt:lpstr>
      <vt:lpstr>U bent gehuwd, moet u dan ook een testament maken?</vt:lpstr>
      <vt:lpstr>Gehuwd, ook dan is het dus zinvol om een testament te maken!</vt:lpstr>
      <vt:lpstr>Bedankt voor uw aanwezigheid!  Meer weten ?  Maak nu een afspraak bij Fokkema Linssen Notarissen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Astrid Fokkema</dc:creator>
  <cp:lastModifiedBy>Astrid Fokkema</cp:lastModifiedBy>
  <cp:revision>84</cp:revision>
  <cp:lastPrinted>2013-09-17T11:14:30Z</cp:lastPrinted>
  <dcterms:created xsi:type="dcterms:W3CDTF">2013-09-10T18:35:16Z</dcterms:created>
  <dcterms:modified xsi:type="dcterms:W3CDTF">2013-09-18T09:57:05Z</dcterms:modified>
</cp:coreProperties>
</file>